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9" r:id="rId2"/>
    <p:sldId id="260" r:id="rId3"/>
    <p:sldId id="256" r:id="rId4"/>
    <p:sldId id="261" r:id="rId5"/>
  </p:sldIdLst>
  <p:sldSz cx="9144000" cy="6858000" type="screen4x3"/>
  <p:notesSz cx="7010400" cy="92964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004" autoAdjust="0"/>
  </p:normalViewPr>
  <p:slideViewPr>
    <p:cSldViewPr>
      <p:cViewPr varScale="1">
        <p:scale>
          <a:sx n="85" d="100"/>
          <a:sy n="85" d="100"/>
        </p:scale>
        <p:origin x="1306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7AC3A25E-1D29-4705-90BD-47505C86FE51}" type="datetimeFigureOut">
              <a:rPr lang="es-CR" smtClean="0"/>
              <a:t>28/8/2026</a:t>
            </a:fld>
            <a:endParaRPr lang="es-C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C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A12CA3E-36A5-4C17-B4A5-14DFB7855D87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231859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6FD81-C938-442B-ADC2-D3414B05FC02}" type="datetimeFigureOut">
              <a:rPr lang="es-CR" smtClean="0"/>
              <a:t>28/8/2026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0B3B6-3856-4EA6-B8E4-2DB038DD54E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218221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6FD81-C938-442B-ADC2-D3414B05FC02}" type="datetimeFigureOut">
              <a:rPr lang="es-CR" smtClean="0"/>
              <a:t>28/8/2026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0B3B6-3856-4EA6-B8E4-2DB038DD54E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472269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6FD81-C938-442B-ADC2-D3414B05FC02}" type="datetimeFigureOut">
              <a:rPr lang="es-CR" smtClean="0"/>
              <a:t>28/8/2026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0B3B6-3856-4EA6-B8E4-2DB038DD54E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412556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6FD81-C938-442B-ADC2-D3414B05FC02}" type="datetimeFigureOut">
              <a:rPr lang="es-CR" smtClean="0"/>
              <a:t>28/8/2026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0B3B6-3856-4EA6-B8E4-2DB038DD54E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75961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6FD81-C938-442B-ADC2-D3414B05FC02}" type="datetimeFigureOut">
              <a:rPr lang="es-CR" smtClean="0"/>
              <a:t>28/8/2026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0B3B6-3856-4EA6-B8E4-2DB038DD54E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279832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6FD81-C938-442B-ADC2-D3414B05FC02}" type="datetimeFigureOut">
              <a:rPr lang="es-CR" smtClean="0"/>
              <a:t>28/8/2026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0B3B6-3856-4EA6-B8E4-2DB038DD54E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364011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6FD81-C938-442B-ADC2-D3414B05FC02}" type="datetimeFigureOut">
              <a:rPr lang="es-CR" smtClean="0"/>
              <a:t>28/8/2026</a:t>
            </a:fld>
            <a:endParaRPr lang="es-C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0B3B6-3856-4EA6-B8E4-2DB038DD54E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5198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6FD81-C938-442B-ADC2-D3414B05FC02}" type="datetimeFigureOut">
              <a:rPr lang="es-CR" smtClean="0"/>
              <a:t>28/8/2026</a:t>
            </a:fld>
            <a:endParaRPr lang="es-C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0B3B6-3856-4EA6-B8E4-2DB038DD54E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764167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6FD81-C938-442B-ADC2-D3414B05FC02}" type="datetimeFigureOut">
              <a:rPr lang="es-CR" smtClean="0"/>
              <a:t>28/8/2026</a:t>
            </a:fld>
            <a:endParaRPr lang="es-C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0B3B6-3856-4EA6-B8E4-2DB038DD54E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091444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6FD81-C938-442B-ADC2-D3414B05FC02}" type="datetimeFigureOut">
              <a:rPr lang="es-CR" smtClean="0"/>
              <a:t>28/8/2026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0B3B6-3856-4EA6-B8E4-2DB038DD54E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75654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6FD81-C938-442B-ADC2-D3414B05FC02}" type="datetimeFigureOut">
              <a:rPr lang="es-CR" smtClean="0"/>
              <a:t>28/8/2026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60B3B6-3856-4EA6-B8E4-2DB038DD54E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247408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06FD81-C938-442B-ADC2-D3414B05FC02}" type="datetimeFigureOut">
              <a:rPr lang="es-CR" smtClean="0"/>
              <a:t>28/8/2026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60B3B6-3856-4EA6-B8E4-2DB038DD54EE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972192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55576" y="2996952"/>
            <a:ext cx="7772400" cy="1470025"/>
          </a:xfrm>
        </p:spPr>
        <p:txBody>
          <a:bodyPr>
            <a:noAutofit/>
          </a:bodyPr>
          <a:lstStyle/>
          <a:p>
            <a:r>
              <a:rPr lang="es-CR" sz="2400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CALENDARIZACION </a:t>
            </a:r>
            <a:br>
              <a:rPr lang="es-CR" sz="2400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s-CR" sz="2400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PROCESO DE ELECCION DE ORGANIZACIONES DE LA SOCIEDAD CIVIL, QUE INTEGRAN EL CONSEJO NACIONAL DE MIGRACION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779912" y="5229200"/>
            <a:ext cx="5070376" cy="1008112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es-CR" sz="1400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DEFENSORIA DE LOS HABITANTES</a:t>
            </a:r>
          </a:p>
          <a:p>
            <a:pPr algn="r"/>
            <a:r>
              <a:rPr lang="es-CR" sz="1400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Secretaría Técnica</a:t>
            </a:r>
          </a:p>
          <a:p>
            <a:pPr algn="r"/>
            <a:r>
              <a:rPr lang="es-CR" sz="1400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Foro Permanente sobre Población Migrante, </a:t>
            </a:r>
          </a:p>
          <a:p>
            <a:pPr algn="r"/>
            <a:r>
              <a:rPr lang="es-CR" sz="1400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Refugiada y Apátrida</a:t>
            </a:r>
          </a:p>
          <a:p>
            <a:pPr algn="r"/>
            <a:r>
              <a:rPr lang="es-CR" sz="1400" b="1" dirty="0">
                <a:solidFill>
                  <a:schemeClr val="accent1">
                    <a:lumMod val="7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2026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834629B-DABC-4D00-F139-D5DFD8ADD4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0"/>
            <a:ext cx="4067944" cy="2288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941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045A51-E4F4-524E-03B1-18196908D5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76DA522-C913-64BC-EBBE-7372FF270D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03F7CF7-AB38-3651-C966-F6ACC2F6AE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88" y="11415"/>
            <a:ext cx="9051823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76341B4-4336-8D58-B9BE-EEAED9D113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1286857"/>
            <a:ext cx="1024217" cy="81083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7761115-B818-C16A-1F13-148A31CA02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3429000"/>
            <a:ext cx="1005927" cy="94496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5640B85-35E7-A078-70DF-CF0153F4EA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1800" y="4581128"/>
            <a:ext cx="1152244" cy="93886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2B53B81-7836-9B90-B9EE-8636E5B0D3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7253" y="5870501"/>
            <a:ext cx="1079086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7882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36341AC9-2276-F3D3-91DD-3D51B363A0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49" y="20670"/>
            <a:ext cx="9050102" cy="68580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87B4BAF8-CEF2-8467-8520-3E64A87401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4" y="2708920"/>
            <a:ext cx="1225402" cy="80474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0F1686D-3C67-1CCE-9930-20D7BDC221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0072" y="2780928"/>
            <a:ext cx="1274174" cy="81083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C34A84F-CF91-192E-1A6F-5696450EB0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6096" y="3673909"/>
            <a:ext cx="987638" cy="104250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95E3F42-78F9-EEF3-E23F-313C70B4217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11595" y="4941168"/>
            <a:ext cx="1201016" cy="58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199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1A57AF-37F1-4E6E-A2EF-42BE00741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7D246E-9C01-EFCA-E5A5-88376F4E70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2050" name="Picture 2" descr="noviembre de 2026 calendario gratis | Calendario noviembre">
            <a:extLst>
              <a:ext uri="{FF2B5EF4-FFF2-40B4-BE49-F238E27FC236}">
                <a16:creationId xmlns:a16="http://schemas.microsoft.com/office/drawing/2014/main" id="{C56BC094-F8BE-A442-6936-7D5A9FFDB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" y="0"/>
            <a:ext cx="90503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86A0599-81D5-8E3B-E3EB-F56AFA16BB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3050" y="1844824"/>
            <a:ext cx="877900" cy="585267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3C3C354-935D-238B-2A23-5559FF1CAD31}"/>
              </a:ext>
            </a:extLst>
          </p:cNvPr>
          <p:cNvSpPr txBox="1"/>
          <p:nvPr/>
        </p:nvSpPr>
        <p:spPr>
          <a:xfrm>
            <a:off x="3995936" y="3789040"/>
            <a:ext cx="122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0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Vence plazo comunicación-  nombramiento al CNM</a:t>
            </a:r>
          </a:p>
        </p:txBody>
      </p:sp>
    </p:spTree>
    <p:extLst>
      <p:ext uri="{BB962C8B-B14F-4D97-AF65-F5344CB8AC3E}">
        <p14:creationId xmlns:p14="http://schemas.microsoft.com/office/powerpoint/2010/main" val="6360835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41</Words>
  <Application>Microsoft Office PowerPoint</Application>
  <PresentationFormat>Presentación en pantalla (4:3)</PresentationFormat>
  <Paragraphs>7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9" baseType="lpstr">
      <vt:lpstr>Arial</vt:lpstr>
      <vt:lpstr>Arial Black</vt:lpstr>
      <vt:lpstr>Calibri</vt:lpstr>
      <vt:lpstr>Tahoma</vt:lpstr>
      <vt:lpstr>Tema de Office</vt:lpstr>
      <vt:lpstr>CALENDARIZACION  PROCESO DE ELECCION DE ORGANIZACIONES DE LA SOCIEDAD CIVIL, QUE INTEGRAN EL CONSEJO NACIONAL DE MIGRACION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Andrea</dc:creator>
  <cp:lastModifiedBy>DHR licencias2</cp:lastModifiedBy>
  <cp:revision>10</cp:revision>
  <cp:lastPrinted>2026-08-28T13:18:06Z</cp:lastPrinted>
  <dcterms:created xsi:type="dcterms:W3CDTF">2021-04-16T15:18:15Z</dcterms:created>
  <dcterms:modified xsi:type="dcterms:W3CDTF">2026-08-28T15:13:16Z</dcterms:modified>
</cp:coreProperties>
</file>